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67" r:id="rId5"/>
    <p:sldId id="257" r:id="rId6"/>
    <p:sldId id="258" r:id="rId7"/>
    <p:sldId id="259" r:id="rId8"/>
    <p:sldId id="260" r:id="rId9"/>
    <p:sldId id="262" r:id="rId10"/>
    <p:sldId id="26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677226" y="2214563"/>
            <a:ext cx="45379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Выращивание настурции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домашних условиях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692275" y="115888"/>
            <a:ext cx="673737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 Петрозаводского городского округа                                                     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«Средняя общеобразовательная школа №10 с углублённым изучением предметов гуманитарного профиля имени А.С. Пушкина»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273115" y="3786190"/>
            <a:ext cx="387088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Марджанишвили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Милана,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ученица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«а»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Бучнева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Н.Л.,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endParaRPr lang="ru-RU" b="1" dirty="0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571868" y="5857892"/>
            <a:ext cx="2428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Петрозаводск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F:\Исследовательская работа\IMG_90190922_113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2682298" cy="3576397"/>
          </a:xfrm>
          <a:prstGeom prst="rect">
            <a:avLst/>
          </a:prstGeom>
          <a:noFill/>
        </p:spPr>
      </p:pic>
      <p:pic>
        <p:nvPicPr>
          <p:cNvPr id="3" name="Picture 3" descr="F:\Исследовательская работа\IMG_90190904_143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936437" cy="29523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571480"/>
            <a:ext cx="751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Сравнение цветов, выращенных в разных условиях.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5072074"/>
            <a:ext cx="3722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Клумба жилого комплекса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«Александровский».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5373216"/>
            <a:ext cx="2826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Клумба.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Анохина, дом 18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73614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Выводы: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Моя гипотеза подтвердилась.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Настурцию легко вырастить самостоятельно дома. Но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хорошо она растет там, где: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Хорошее освещение (или солнечная сторона балкона)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обычная песчаная почва (или нет избытка удобрений)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полив от дождя до дождя (или нечастый полив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90909_0803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928934"/>
            <a:ext cx="2732504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28596" y="357166"/>
            <a:ext cx="88931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000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выбрала </a:t>
            </a:r>
            <a:r>
              <a:rPr lang="ru-RU" altLang="zh-CN" sz="2000" dirty="0">
                <a:latin typeface="Times New Roman" pitchFamily="18" charset="0"/>
                <a:cs typeface="Times New Roman" pitchFamily="18" charset="0"/>
              </a:rPr>
              <a:t>тему про 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настурцию </a:t>
            </a:r>
            <a:r>
              <a:rPr lang="ru-RU" altLang="zh-CN" sz="2000" dirty="0">
                <a:latin typeface="Times New Roman" pitchFamily="18" charset="0"/>
                <a:cs typeface="Times New Roman" pitchFamily="18" charset="0"/>
              </a:rPr>
              <a:t>потому, что 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она является одним 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из часто 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встречающихся цветов на городских клумбах, балконах украшающих 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улицы нашего 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города. Мне </a:t>
            </a:r>
            <a:r>
              <a:rPr lang="ru-RU" altLang="zh-CN" sz="2000" dirty="0">
                <a:latin typeface="Times New Roman" pitchFamily="18" charset="0"/>
                <a:cs typeface="Times New Roman" pitchFamily="18" charset="0"/>
              </a:rPr>
              <a:t>очень хотелось узнать, 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смогу ли я самостоятельно 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вырастить цветы 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в домашних условиях? И будут ли они отличаться от городских?</a:t>
            </a:r>
            <a:endParaRPr lang="ru-RU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69509" y="2071678"/>
            <a:ext cx="86744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изучение основных этапов роста и развития настурции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95536" y="2636912"/>
            <a:ext cx="783798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Ознакомиться с информацией о настурции в литературных источниках.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Проследить за ростом и развитием от семени до взрослого растения;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Сформулировать по результатам наблюдений выводы о наиболее благоприятных условиях для роста настурции;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Найти растение на городских улицах и сравнить с выращенным самостоятельно.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смогу вырастить настурцию самостоятельно в домашних условиях.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0"/>
            <a:ext cx="5041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истории цветка настурции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00042"/>
            <a:ext cx="8462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Насту́рция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Капуци́н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род травянистых растений семейства Настурциевые,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включающее в себя около 90 видов родом из Центральной и Южной Америки.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Настурция-цветы-История-виды-выращивание-настурци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857460" cy="2160240"/>
          </a:xfrm>
          <a:prstGeom prst="rect">
            <a:avLst/>
          </a:prstGeom>
          <a:noFill/>
        </p:spPr>
      </p:pic>
      <p:pic>
        <p:nvPicPr>
          <p:cNvPr id="9220" name="Picture 4" descr="http://im0-tub-ru.yandex.net/i?id=36a8265a71ac141630f5969ae6491b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060848"/>
            <a:ext cx="933450" cy="1428750"/>
          </a:xfrm>
          <a:prstGeom prst="rect">
            <a:avLst/>
          </a:prstGeom>
          <a:noFill/>
        </p:spPr>
      </p:pic>
      <p:pic>
        <p:nvPicPr>
          <p:cNvPr id="9222" name="Picture 6" descr="http://im0-tub-ru.yandex.net/i?id=6519177745ed0e6fc1dcf2d9cfbce4c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653136"/>
            <a:ext cx="1428750" cy="1428750"/>
          </a:xfrm>
          <a:prstGeom prst="rect">
            <a:avLst/>
          </a:prstGeom>
          <a:noFill/>
        </p:spPr>
      </p:pic>
      <p:pic>
        <p:nvPicPr>
          <p:cNvPr id="9226" name="Picture 10" descr="http://im0-tub-ru.yandex.net/i?id=addb92d581b906868bb609f07a9612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988840"/>
            <a:ext cx="1728192" cy="1728192"/>
          </a:xfrm>
          <a:prstGeom prst="rect">
            <a:avLst/>
          </a:prstGeom>
          <a:noFill/>
        </p:spPr>
      </p:pic>
      <p:pic>
        <p:nvPicPr>
          <p:cNvPr id="9228" name="Picture 12" descr="Leaf, Nasturtium, Tropaeolum Majus, Tropaeol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293096"/>
            <a:ext cx="2784309" cy="2088232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>
            <a:off x="3779912" y="270892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24128" y="270892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07904" y="537321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0648"/>
            <a:ext cx="442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Полезные свойства настурции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88768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Настурция – съедобное растение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Капуцин 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65 % белков                                25 % жиров                            15 % углеводов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Калорийность листьев настурции – 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кКал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100 г, а вот семена почти в два раза калорийнее (22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кКал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100 г)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764704"/>
            <a:ext cx="74888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Витаминный состав настурции: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Аскорбиновая кислота (вдвое больше, чем в черной смородине)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Ретинол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(витамин А),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Тиамин (витамин В1)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Ибофлавин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(витамин В2),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Витамин Е (в листьях)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907704" y="3573016"/>
            <a:ext cx="18722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27984" y="35730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04048" y="3573016"/>
            <a:ext cx="180020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Настурция в кулина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500702"/>
            <a:ext cx="2227709" cy="1172008"/>
          </a:xfrm>
          <a:prstGeom prst="rect">
            <a:avLst/>
          </a:prstGeom>
          <a:noFill/>
        </p:spPr>
      </p:pic>
      <p:pic>
        <p:nvPicPr>
          <p:cNvPr id="9220" name="Picture 4" descr="https://eda-land.ru/images/article/orig/2015/06/nasturciya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484784"/>
            <a:ext cx="1983271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32656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Эксперимент. Посадка семян. 29 апреля 2019 года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F:\Исследовательская работа\20191113_213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036" y="1479251"/>
            <a:ext cx="2448273" cy="1739258"/>
          </a:xfrm>
          <a:prstGeom prst="rect">
            <a:avLst/>
          </a:prstGeom>
          <a:noFill/>
        </p:spPr>
      </p:pic>
      <p:pic>
        <p:nvPicPr>
          <p:cNvPr id="8196" name="Picture 4" descr="F:\Исследовательская работа\IMG_20190429_145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340768"/>
            <a:ext cx="2208245" cy="1656184"/>
          </a:xfrm>
          <a:prstGeom prst="rect">
            <a:avLst/>
          </a:prstGeom>
          <a:noFill/>
        </p:spPr>
      </p:pic>
      <p:pic>
        <p:nvPicPr>
          <p:cNvPr id="8197" name="Picture 5" descr="F:\Исследовательская работа\IMG_20190430_132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2208245" cy="1656184"/>
          </a:xfrm>
          <a:prstGeom prst="rect">
            <a:avLst/>
          </a:prstGeom>
          <a:noFill/>
        </p:spPr>
      </p:pic>
      <p:pic>
        <p:nvPicPr>
          <p:cNvPr id="8198" name="Picture 6" descr="F:\Исследовательская работа\IMG_20190430_132906.jpg"/>
          <p:cNvPicPr>
            <a:picLocks noChangeAspect="1" noChangeArrowheads="1"/>
          </p:cNvPicPr>
          <p:nvPr/>
        </p:nvPicPr>
        <p:blipFill>
          <a:blip r:embed="rId5" cstate="print"/>
          <a:srcRect l="3125" t="25000" r="6250" b="4167"/>
          <a:stretch>
            <a:fillRect/>
          </a:stretch>
        </p:blipFill>
        <p:spPr bwMode="auto">
          <a:xfrm>
            <a:off x="3419872" y="4293096"/>
            <a:ext cx="2342378" cy="1584176"/>
          </a:xfrm>
          <a:prstGeom prst="rect">
            <a:avLst/>
          </a:prstGeom>
          <a:noFill/>
        </p:spPr>
      </p:pic>
      <p:pic>
        <p:nvPicPr>
          <p:cNvPr id="8199" name="Picture 7" descr="F:\Исследовательская работа\IMG_20190606_1757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221088"/>
            <a:ext cx="2232248" cy="1674186"/>
          </a:xfrm>
          <a:prstGeom prst="rect">
            <a:avLst/>
          </a:prstGeom>
          <a:noFill/>
        </p:spPr>
      </p:pic>
      <p:pic>
        <p:nvPicPr>
          <p:cNvPr id="8200" name="Picture 8" descr="F:\Исследовательская работа\IMG_20190430_1316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340768"/>
            <a:ext cx="2232248" cy="1674186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>
            <a:off x="2339752" y="22768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24128" y="220486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699792" y="501317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96136" y="501317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F:\Исследовательская работа\IMG_20190606_180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2880320" cy="2160241"/>
          </a:xfrm>
          <a:prstGeom prst="rect">
            <a:avLst/>
          </a:prstGeom>
          <a:noFill/>
        </p:spPr>
      </p:pic>
      <p:pic>
        <p:nvPicPr>
          <p:cNvPr id="7170" name="Picture 2" descr="F:\Исследовательская работа\IMG_20190623_111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627" y="4077072"/>
            <a:ext cx="2880320" cy="2160240"/>
          </a:xfrm>
          <a:prstGeom prst="rect">
            <a:avLst/>
          </a:prstGeom>
          <a:noFill/>
        </p:spPr>
      </p:pic>
      <p:pic>
        <p:nvPicPr>
          <p:cNvPr id="6" name="Picture 7" descr="F:\Исследовательская работа\IMG_20190606_175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556792"/>
            <a:ext cx="2808312" cy="2106234"/>
          </a:xfrm>
          <a:prstGeom prst="rect">
            <a:avLst/>
          </a:prstGeom>
          <a:noFill/>
        </p:spPr>
      </p:pic>
      <p:pic>
        <p:nvPicPr>
          <p:cNvPr id="7" name="Picture 3" descr="F:\Исследовательская работа\IMG_20190904_073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77072"/>
            <a:ext cx="2832315" cy="21242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188640"/>
            <a:ext cx="7243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Эксперимент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Всходы: 15 мая – 20 мая 2019 года.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Рост: 03 июня – 17 июня. </a:t>
            </a:r>
          </a:p>
          <a:p>
            <a:r>
              <a:rPr lang="ru-RU" dirty="0" smtClean="0"/>
              <a:t>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Исследовательская работа\IMG_20190909_080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132348" cy="4176464"/>
          </a:xfrm>
          <a:prstGeom prst="rect">
            <a:avLst/>
          </a:prstGeom>
          <a:noFill/>
        </p:spPr>
      </p:pic>
      <p:pic>
        <p:nvPicPr>
          <p:cNvPr id="6145" name="Picture 1" descr="F:\Исследовательская работа\IMG_90190819_085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4512501" cy="3384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332656"/>
            <a:ext cx="6878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Цветение: с 25 июня до заморозков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F:\Исследовательская работа\IMG_90190819_140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2322258" cy="3096344"/>
          </a:xfrm>
          <a:prstGeom prst="rect">
            <a:avLst/>
          </a:prstGeom>
          <a:noFill/>
        </p:spPr>
      </p:pic>
      <p:pic>
        <p:nvPicPr>
          <p:cNvPr id="5122" name="Picture 2" descr="F:\Исследовательская работа\IMG_90190819_140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2700300" cy="36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699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Сравнение цветов, выращенных в разных условиях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5214950"/>
            <a:ext cx="35371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Клумба. Теневая сторона.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 Герцена, дом 17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5214950"/>
            <a:ext cx="38989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Клумба. Солнечная сторона.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ул.Горького, дом 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F:\Исследовательская работа\IMG_90190823_14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744416" cy="2808312"/>
          </a:xfrm>
          <a:prstGeom prst="rect">
            <a:avLst/>
          </a:prstGeom>
          <a:noFill/>
        </p:spPr>
      </p:pic>
      <p:pic>
        <p:nvPicPr>
          <p:cNvPr id="3074" name="Picture 2" descr="F:\Исследовательская работа\IMG_20190909_080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024336" cy="4032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5264" y="357166"/>
            <a:ext cx="8728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Сравнение цветов, выращенных в разных условиях.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5572140"/>
            <a:ext cx="4188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Балкон дома. Теневая сторона.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Антикайнена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13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929198"/>
            <a:ext cx="4556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Балкон дома. Солнечная сторона.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ул.Горького, дом 10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460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2020-01-15T07:23:03Z</dcterms:created>
  <dcterms:modified xsi:type="dcterms:W3CDTF">2020-01-16T14:29:20Z</dcterms:modified>
</cp:coreProperties>
</file>