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68" r:id="rId4"/>
    <p:sldId id="269" r:id="rId5"/>
    <p:sldId id="271" r:id="rId6"/>
    <p:sldId id="270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98" d="100"/>
          <a:sy n="98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B71037-8E00-40A5-B1C4-BDBDC8DF9631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D2BDCD-CF5D-4F2B-87E2-A5A12D6AC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69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DC00E3E-B44B-4F80-B45A-FCAEBA0D809B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C07A-EA5F-4896-9A11-63511AC62D99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C628-A1E5-4F20-8672-8E3020FD6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3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7E5E-5504-4C3B-AB28-9A4385D76BCD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41EF-D328-431D-918F-3C874A6FB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5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FF13-162C-49DA-8E0E-4E6F22FD27EF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D76F8-63BD-4F0B-891B-48601BB18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AECD-FE2C-4753-A87D-4BB5627B4DB6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CA2A1-3787-4881-B188-914E840C2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0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1716-C6BE-465A-AD7D-9A914D542F63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8256-B897-4061-8E5A-D48C85D8B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5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5DE1-7158-49A0-8183-C188B83AFF0A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E897-7D97-4579-80A5-9CA71B22B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0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3150-C08B-451C-AB26-A6E672175711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D0FE-1079-497E-BE0A-8A522EA02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9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E4A4-7509-4645-ABDD-E5B2A8CCBD20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C2DB6-CE07-42B7-81F5-4BE92E262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3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9856-DA83-4631-B9AD-B3A9C39FA341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2BD8-ABAF-49D6-973D-8092B2ED7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6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F1A4-D2C5-4B10-BF8F-86C8F63EF640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E108C-94E8-4A76-B26E-AC6CE6DEC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6C44-94C0-4329-9DE4-4D7A1A2DE70C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01CE-477A-420E-9594-E764AA3B6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8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F891B4-C98A-4ED5-AA56-C900606B98D5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6940AE-6440-457E-B2D6-7FC6316DC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124075" y="2214563"/>
            <a:ext cx="509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200">
                <a:latin typeface="Times New Roman" pitchFamily="18" charset="0"/>
                <a:cs typeface="Times New Roman" pitchFamily="18" charset="0"/>
              </a:rPr>
              <a:t>Маска хухляка и день Кегри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92275" y="115888"/>
            <a:ext cx="67373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 Петрозаводского городского округа                                                                  </a:t>
            </a:r>
          </a:p>
          <a:p>
            <a:pPr algn="ctr" eaLnBrk="1" hangingPunct="1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«Средняя общеобразовательная школа №10 с углублённым изучением предметов гуманитарного профиля имени А.С. Пушкина»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273675" y="3786188"/>
            <a:ext cx="38703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Автор: Марджанишвили Милана,</a:t>
            </a:r>
          </a:p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ученица 4 «а» класса</a:t>
            </a:r>
          </a:p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Руководитель: Бучнева Н.Л., учитель начальных классов</a:t>
            </a:r>
          </a:p>
          <a:p>
            <a:pPr eaLnBrk="1" hangingPunct="1"/>
            <a:endParaRPr lang="ru-RU" b="1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571875" y="5857875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Петрозаводск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28625" y="49213"/>
            <a:ext cx="87153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я выбрала эту тему, потому что новогодние маски есть в каждой семье. В жизни народов Карелии они использовались ещё в языческие времена. Захотелось побольше узнать о значении масок в карельских обычаях и обрядах и самой изготовить маску карельского ряженого-хухляка.</a:t>
            </a:r>
          </a:p>
          <a:p>
            <a:pPr eaLnBrk="1" hangingPunct="1"/>
            <a:endParaRPr lang="ru-RU" altLang="zh-C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69900" y="1916113"/>
            <a:ext cx="8674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изготовление маски хухляка для карельских народных игр и праздников.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95288" y="2708275"/>
            <a:ext cx="83534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1) ознакомиться с информацией о масках в литературных источниках;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2) самостоятельно изготовить маску хухляка из современных материалов;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3) сравнить её с масками прошлого;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4) выяснить, где применяются такие маски в современной Карелии.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я смогу самостоятельно сделать маску хухляка.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051050" y="476250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Из истории масок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116013" y="1196975"/>
            <a:ext cx="77041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Маска - личина, накладная рожа, для потехи</a:t>
            </a:r>
          </a:p>
        </p:txBody>
      </p:sp>
      <p:pic>
        <p:nvPicPr>
          <p:cNvPr id="4" name="Рисунок 3" descr="шам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шам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276872"/>
            <a:ext cx="2268607" cy="332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шам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9016" y="3212976"/>
            <a:ext cx="328498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619250" y="404813"/>
            <a:ext cx="6399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3200" b="1">
                <a:latin typeface="Times New Roman" pitchFamily="18" charset="0"/>
                <a:cs typeface="Times New Roman" pitchFamily="18" charset="0"/>
              </a:rPr>
              <a:t>Маска хухляка и праздник Кегри</a:t>
            </a:r>
            <a:endParaRPr lang="ru-RU" sz="3200" b="1"/>
          </a:p>
        </p:txBody>
      </p:sp>
      <p:pic>
        <p:nvPicPr>
          <p:cNvPr id="13314" name="Рисунок 8" descr="C:\Users\Хольшева АВ\Desktop\Исследовательская работа\Исследовательская работа\IMG-b132192af78e9c5033c76ffb9a870db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952328" cy="393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50825" y="5229225"/>
            <a:ext cx="482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фольклорного театра «Карельская  горница» в святочных масках (изготовлены А.В. Мешко)</a:t>
            </a:r>
          </a:p>
        </p:txBody>
      </p:sp>
      <p:pic>
        <p:nvPicPr>
          <p:cNvPr id="13316" name="Рисунок 9" descr="C:\Users\Хольшева АВ\Desktop\Исследовательская работа\Исследовательская работа\IMG-edce2d341dbf864acebc72ecb46e49e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44824"/>
            <a:ext cx="3312368" cy="248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3779838" y="1268413"/>
            <a:ext cx="3024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Рождество. Маски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7" name="Рисунок 11" descr="C:\Users\Хольшева АВ\Desktop\Исследовательская работа\Исследовательская работа\IMG-3187c4632cfd00074a6b045afd55e0d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371071"/>
            <a:ext cx="3312368" cy="2486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6948488" y="378936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Масленица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3" descr="C:\Users\Хольшева АВ\Desktop\Исследовательская работа\Исследовательская работа\IMG-b29879869e5aa3e049cd7bfe8295a49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590911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Рисунок 12" descr="C:\Users\Хольшева АВ\Desktop\Исследовательская работа\Исследовательская работа\IMG-823989f0cbe8c93385523158f21a78a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54" y="260648"/>
            <a:ext cx="475636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580063" y="908050"/>
            <a:ext cx="38877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Ансамбль «Кантеле». </a:t>
            </a:r>
          </a:p>
          <a:p>
            <a:pPr eaLnBrk="1" hangingPunct="1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Концерт «Кабы не было зимы» 12.12.2020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C:\Users\Хольшева АВ\Desktop\Исследовательская работа\Исследовательская работа\IMG-02f48bf0b9377aa2d83ac7d90738c29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24610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268538" y="404813"/>
            <a:ext cx="4967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Изготовление маски хухляка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611188" y="4437063"/>
            <a:ext cx="3600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Материалы для изготовления</a:t>
            </a:r>
          </a:p>
        </p:txBody>
      </p:sp>
      <p:pic>
        <p:nvPicPr>
          <p:cNvPr id="26627" name="Рисунок 2" descr="C:\Users\Хольшева АВ\Desktop\Исследовательская работа\Исследовательская работа\IMG-eaa5b7e09ef7e2e261ec26d47a0acfa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454994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5148263" y="1844675"/>
            <a:ext cx="324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Работа над эскизом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C:\Users\Хольшева АВ\Desktop\Исследовательская работа\Исследовательская работа\IMG-3bdb45f1047c6ed8a97138c26b7f797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176464" cy="386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50825" y="1628775"/>
            <a:ext cx="388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Шаблон на картоне</a:t>
            </a:r>
          </a:p>
        </p:txBody>
      </p:sp>
      <p:pic>
        <p:nvPicPr>
          <p:cNvPr id="28675" name="Рисунок 4" descr="C:\Users\Хольшева АВ\Desktop\Исследовательская работа\Исследовательская работа\IMG-ba79ceaab492fd60a09a3cc78440e34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420821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076825" y="5013325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Раскрашенная основа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5" descr="C:\Users\Хольшева АВ\Desktop\Исследовательская работа\Исследовательская работа\IMG-8eccc8496d5ef29c888bec6fe4962e7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90804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116013" y="4941888"/>
            <a:ext cx="3168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Последние штрихи</a:t>
            </a:r>
          </a:p>
        </p:txBody>
      </p:sp>
      <p:pic>
        <p:nvPicPr>
          <p:cNvPr id="29699" name="Рисунок 6" descr="C:\Users\Хольшева АВ\Desktop\Исследовательская работа\Исследовательская работа\IMG-f141652d21a0c77ecd155ec0e7309ed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4427984" cy="393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292725" y="1557338"/>
            <a:ext cx="3240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Готовая маска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4932363" y="620713"/>
            <a:ext cx="28797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endParaRPr lang="ru-RU"/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716463" y="1268413"/>
            <a:ext cx="42830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Маска имеет  рога и мех, т. к. Кегри – покровитель животных.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Маска черного цвета, т. к. лицо мазали сажей.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На маске присутствует вышивка и украшения:  национальные мотивы.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Петроглифы (сцены охоты) – маски такие же древние,  как и петроглифы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22" name="Рисунок 7" descr="C:\Users\Хольшева АВ\Desktop\Исследовательская работа\Исследовательская работа\IMG-dc1c9bf05da19d21df830a52b058dcd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392488" cy="501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293</Words>
  <Application>Microsoft Office PowerPoint</Application>
  <PresentationFormat>Экран (4:3)</PresentationFormat>
  <Paragraphs>37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Arial</vt:lpstr>
      <vt:lpstr>Times New Roman</vt:lpstr>
      <vt:lpstr>宋体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40</cp:revision>
  <dcterms:created xsi:type="dcterms:W3CDTF">2020-01-15T07:23:03Z</dcterms:created>
  <dcterms:modified xsi:type="dcterms:W3CDTF">2021-02-01T16:32:18Z</dcterms:modified>
</cp:coreProperties>
</file>