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2" r:id="rId6"/>
    <p:sldId id="291" r:id="rId7"/>
    <p:sldId id="292" r:id="rId8"/>
    <p:sldId id="259" r:id="rId9"/>
    <p:sldId id="284" r:id="rId10"/>
    <p:sldId id="264" r:id="rId11"/>
    <p:sldId id="279" r:id="rId12"/>
    <p:sldId id="277" r:id="rId13"/>
    <p:sldId id="280" r:id="rId14"/>
    <p:sldId id="293" r:id="rId15"/>
    <p:sldId id="294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01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1\Desktop\&#1050;&#1072;&#1090;&#1103;%20&#1088;&#1072;&#1073;&#1086;&#1090;&#1072;\&#1087;&#1088;&#1086;&#1077;&#1082;&#1090;%20&#1088;&#1077;&#1079;.&#1086;&#1087;&#1088;&#1086;&#1089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 ли</a:t>
            </a:r>
            <a:r>
              <a:rPr lang="ru-RU" baseline="0"/>
              <a:t> вы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D9-4BBC-8544-1B020CB6146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9-4BBC-8544-1B020CB61462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Лист1!$C$4:$C$5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D9-4BBC-8544-1B020CB614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</a:t>
            </a:r>
            <a:r>
              <a:rPr lang="ru-RU" baseline="0"/>
              <a:t> часто вы пользуетесь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39-4275-A7A7-606E57CC88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39-4275-A7A7-606E57CC884A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39-4275-A7A7-606E57CC884A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Лист5!$B$9:$B$11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Лист5!$C$9:$C$11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39-4275-A7A7-606E57CC88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</a:t>
            </a:r>
            <a:r>
              <a:rPr lang="ru-RU" baseline="0"/>
              <a:t> ли вы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8E-4265-ACA2-B5A3675392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8E-4265-ACA2-B5A367539207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Лист8!$B$4:$B$5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Лист8!$C$4:$C$5</c:f>
              <c:numCache>
                <c:formatCode>General</c:formatCode>
                <c:ptCount val="2"/>
                <c:pt idx="0">
                  <c:v>11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8E-4265-ACA2-B5A36753920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часто</a:t>
            </a:r>
            <a:r>
              <a:rPr lang="ru-RU" baseline="0"/>
              <a:t> вы пользуетесь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2A-47F3-A9F2-55488EC9FEF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2A-47F3-A9F2-55488EC9FEF5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2A-47F3-A9F2-55488EC9FEF5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Лист8!$B$8:$B$10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Лист8!$C$8:$C$10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2A-47F3-A9F2-55488EC9FE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</a:t>
            </a:r>
            <a:r>
              <a:rPr lang="ru-RU" baseline="0"/>
              <a:t> ли вы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17-42A6-BCF9-46B5852138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17-42A6-BCF9-46B58521389D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Лист10!$C$6:$C$7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Лист10!$D$6:$D$7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17-42A6-BCF9-46B5852138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Как</a:t>
            </a:r>
            <a:r>
              <a:rPr lang="ru-RU" baseline="0" dirty="0"/>
              <a:t> часто вы пользуетесь косметикой?</a:t>
            </a:r>
            <a:endParaRPr lang="ru-RU" dirty="0"/>
          </a:p>
        </c:rich>
      </c:tx>
      <c:layout>
        <c:manualLayout>
          <c:xMode val="edge"/>
          <c:yMode val="edge"/>
          <c:x val="0.3830207137478551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C6-4610-8682-4D83B085BE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C6-4610-8682-4D83B085BEFC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C6-4610-8682-4D83B085BEFC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Лист10!$C$10:$C$12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Лист10!$D$10:$D$12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C6-4610-8682-4D83B085BE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</a:t>
            </a:r>
            <a:r>
              <a:rPr lang="ru-RU" baseline="0"/>
              <a:t> ли вы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0C-42AF-92E1-B6893925E7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0C-42AF-92E1-B6893925E7B1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Лист11!$B$7:$B$8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Лист11!$C$7:$C$8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0C-42AF-92E1-B6893925E7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часто</a:t>
            </a:r>
            <a:r>
              <a:rPr lang="ru-RU" baseline="0"/>
              <a:t> вы пользуетесь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87-4ED4-A49C-502C420522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87-4ED4-A49C-502C420522F6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87-4ED4-A49C-502C420522F6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Лист11!$B$11:$B$13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Лист11!$C$11:$C$13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87-4ED4-A49C-502C420522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3653640517157"/>
          <c:y val="7.9859672208531532E-2"/>
          <c:w val="0.43274995139496453"/>
          <c:h val="0.8113475600629420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часто вы пользуетесь косметикой?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8D-469B-938F-663B2332AC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8D-469B-938F-663B2332ACA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8D-469B-938F-663B2332ACA8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Лист1!$B$8:$B$10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Лист1!$C$8:$C$10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C8D-469B-938F-663B2332AC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 ли вы косметикой?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DD-427A-A034-9F775A2924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DD-427A-A034-9F775A292467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Лист2!$B$4:$B$5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Лист2!$C$4:$C$5</c:f>
              <c:numCache>
                <c:formatCode>General</c:formatCode>
                <c:ptCount val="2"/>
                <c:pt idx="0">
                  <c:v>12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DD-427A-A034-9F775A29246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Как часто вы пользуетесь косметикой?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16711981768300013"/>
          <c:y val="6.2892614574744403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60-429D-A8F5-90E27CAA381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60-429D-A8F5-90E27CAA3819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60-429D-A8F5-90E27CAA3819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Лист2!$B$8:$B$10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Лист2!$C$8:$C$10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60-429D-A8F5-90E27CAA38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</a:t>
            </a:r>
            <a:r>
              <a:rPr lang="ru-RU" baseline="0"/>
              <a:t> ли вы декоративной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4F-4860-9C01-6A1E8635CE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4F-4860-9C01-6A1E8635CE0F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Лист3!$B$4:$B$5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Лист3!$C$4:$C$5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4F-4860-9C01-6A1E8635CE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часто</a:t>
            </a:r>
            <a:r>
              <a:rPr lang="ru-RU" baseline="0"/>
              <a:t> вы пользуетесь декоративной косметикой?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F6-4036-9355-587BD20D15C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F6-4036-9355-587BD20D15C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F6-4036-9355-587BD20D15C2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Лист3!$B$8:$B$10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Лист3!$C$8:$C$10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F6-4036-9355-587BD20D15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 ли вы декоративной</a:t>
            </a:r>
            <a:r>
              <a:rPr lang="ru-RU" baseline="0"/>
              <a:t> косметикой?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38356691900005E-2"/>
          <c:y val="0.21211734609123226"/>
          <c:w val="0.737512540662147"/>
          <c:h val="0.685849696003189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B6-46D9-964E-B527EAE91C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B6-46D9-964E-B527EAE91C10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Лист4!$B$5:$B$6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Лист4!$C$5:$C$6</c:f>
              <c:numCache>
                <c:formatCode>General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B6-46D9-964E-B527EAE91C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 часто вы пользуетесь</a:t>
            </a:r>
            <a:r>
              <a:rPr lang="ru-RU" baseline="0"/>
              <a:t> декоративной косметикой?</a:t>
            </a:r>
            <a:endParaRPr lang="ru-RU"/>
          </a:p>
        </c:rich>
      </c:tx>
      <c:layout>
        <c:manualLayout>
          <c:xMode val="edge"/>
          <c:yMode val="edge"/>
          <c:x val="0.28530658764925354"/>
          <c:y val="4.23286301522053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67-4A0D-9B68-C17A284C0F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67-4A0D-9B68-C17A284C0F1D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67-4A0D-9B68-C17A284C0F1D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Лист4!$B$9:$B$11</c:f>
              <c:strCache>
                <c:ptCount val="3"/>
                <c:pt idx="0">
                  <c:v>Каждый день </c:v>
                </c:pt>
                <c:pt idx="1">
                  <c:v>Когда не хожу в школу</c:v>
                </c:pt>
                <c:pt idx="2">
                  <c:v>Только в праздники</c:v>
                </c:pt>
              </c:strCache>
            </c:strRef>
          </c:cat>
          <c:val>
            <c:numRef>
              <c:f>Лист4!$C$9:$C$11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367-4A0D-9B68-C17A284C0F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Пользуетесь ли вы косметикой?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D4-4426-82BD-4061CE1E17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D4-4426-82BD-4061CE1E1708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Лист5!$B$5:$B$6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Лист5!$C$5:$C$6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D4-4426-82BD-4061CE1E17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="" xmlns:a16="http://schemas.microsoft.com/office/drawing/2014/main" id="{30311943-9862-4B55-BEDF-AE2BFD55FB9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457200" y="-1988839"/>
          <a:ext cx="4258816" cy="30243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="" xmlns:a16="http://schemas.microsoft.com/office/drawing/2014/main" id="{54D37489-F476-4839-95BD-04DEA5E22B8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1988839"/>
          <a:ext cx="4042792" cy="324036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="" xmlns:a16="http://schemas.microsoft.com/office/drawing/2014/main" id="{9943524E-ADB8-426D-BFAE-0DDE4D40933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5240000" cy="11430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4EB0-5C0C-4423-AE50-807F10231557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2F94D-AF54-4C57-ADDC-F6350FD9D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2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B13F2-59FD-4D05-9C04-28E41B7230E1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C6325-D14D-4DD7-ABB0-B9A62B5C8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4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6325-D14D-4DD7-ABB0-B9A62B5C87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6325-D14D-4DD7-ABB0-B9A62B5C87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0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C843F-320A-4525-8242-B24769ACB86A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1790D1-977D-4333-BD25-4C33200412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052" y="-99392"/>
            <a:ext cx="7851648" cy="1800200"/>
          </a:xfrm>
        </p:spPr>
        <p:txBody>
          <a:bodyPr>
            <a:normAutofit/>
          </a:bodyPr>
          <a:lstStyle/>
          <a:p>
            <a:pPr lvl="0" algn="ctr" defTabSz="449263" eaLnBrk="0" fontAlgn="base" hangingPunct="0">
              <a:spcAft>
                <a:spcPct val="0"/>
              </a:spcAft>
            </a:pP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Петрозаводского городского округа </a:t>
            </a:r>
            <a:r>
              <a:rPr lang="ru-RU" sz="1600" b="0" dirty="0">
                <a:solidFill>
                  <a:prstClr val="black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«</a:t>
            </a: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Средняя общеобразовательная школа №10</a:t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1600" b="0" dirty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с углублённым изучением предметов гуманитарного профиля имени А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r>
              <a:rPr lang="en-US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С.</a:t>
            </a:r>
            <a:r>
              <a:rPr lang="en-US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Пушкина</a:t>
            </a:r>
            <a:r>
              <a:rPr lang="ru-RU" sz="1600" b="0" dirty="0">
                <a:solidFill>
                  <a:prstClr val="black"/>
                </a:solidFill>
                <a:effectLst/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»</a:t>
            </a:r>
            <a:r>
              <a:rPr lang="ru-RU" sz="1600" b="0" dirty="0">
                <a:solidFill>
                  <a:prstClr val="black"/>
                </a:solidFill>
                <a:effectLst/>
                <a:latin typeface="Arial" pitchFamily="34" charset="0"/>
                <a:ea typeface="msmincho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Arial" pitchFamily="34" charset="0"/>
                <a:ea typeface="msmincho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723" y="2034248"/>
            <a:ext cx="7854696" cy="1178728"/>
          </a:xfrm>
        </p:spPr>
        <p:txBody>
          <a:bodyPr>
            <a:normAutofit fontScale="92500"/>
          </a:bodyPr>
          <a:lstStyle/>
          <a:p>
            <a:r>
              <a:rPr lang="ru-RU" sz="5400" dirty="0"/>
              <a:t>«Натуральная косметика»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6279703"/>
            <a:ext cx="315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2023 </a:t>
            </a:r>
            <a:r>
              <a:rPr lang="ru-RU" sz="2400" dirty="0"/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7672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pitchFamily="34" charset="0"/>
              <a:ea typeface="msminch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0600" y="3754775"/>
            <a:ext cx="4139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Работу выполнила: </a:t>
            </a:r>
            <a:endParaRPr lang="ru-RU" sz="1600" dirty="0">
              <a:solidFill>
                <a:prstClr val="black"/>
              </a:solidFill>
              <a:latin typeface="Times New Roman"/>
              <a:ea typeface="msmincho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Хренникова Екатерина, 10 лет</a:t>
            </a:r>
            <a:endParaRPr lang="ru-RU" sz="1600" dirty="0">
              <a:solidFill>
                <a:prstClr val="black"/>
              </a:solidFill>
              <a:latin typeface="Times New Roman"/>
              <a:ea typeface="msmincho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ученица 4«б» класса,</a:t>
            </a:r>
            <a:endParaRPr lang="ru-RU" sz="1600" dirty="0">
              <a:solidFill>
                <a:prstClr val="black"/>
              </a:solidFill>
              <a:latin typeface="Times New Roman"/>
              <a:ea typeface="msmincho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МОУ «Средняя школа №10»</a:t>
            </a:r>
            <a:endParaRPr lang="ru-RU" sz="1600" dirty="0">
              <a:solidFill>
                <a:prstClr val="black"/>
              </a:solidFill>
              <a:latin typeface="Times New Roman"/>
              <a:ea typeface="msmincho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Руководитель:</a:t>
            </a: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Трутнева Полина Игоревна,</a:t>
            </a: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учитель начальных классов,</a:t>
            </a:r>
            <a:endParaRPr lang="ru-RU" sz="1600" dirty="0">
              <a:solidFill>
                <a:prstClr val="black"/>
              </a:solidFill>
              <a:latin typeface="Times New Roman"/>
              <a:ea typeface="msmincho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МОУ «Средняя школа №10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»</a:t>
            </a:r>
            <a:endParaRPr lang="en-US" sz="1600" dirty="0" smtClean="0">
              <a:solidFill>
                <a:prstClr val="black"/>
              </a:solidFill>
              <a:latin typeface="Times New Roman"/>
              <a:ea typeface="Microsoft YaHei" pitchFamily="34" charset="-122"/>
              <a:cs typeface="Times New Roman" pitchFamily="18" charset="0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Родитель-помощник: </a:t>
            </a: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ea typeface="Microsoft YaHei" pitchFamily="34" charset="-122"/>
                <a:cs typeface="Times New Roman" pitchFamily="18" charset="0"/>
              </a:rPr>
              <a:t>Хренникова Елена Викторовна</a:t>
            </a:r>
            <a:endParaRPr lang="ru-RU" sz="1600" dirty="0">
              <a:solidFill>
                <a:prstClr val="black"/>
              </a:solidFill>
              <a:latin typeface="Times New Roman"/>
              <a:ea typeface="msmincho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70" y="404664"/>
            <a:ext cx="4546848" cy="1296144"/>
          </a:xfrm>
        </p:spPr>
        <p:txBody>
          <a:bodyPr>
            <a:normAutofit/>
          </a:bodyPr>
          <a:lstStyle/>
          <a:p>
            <a:r>
              <a:rPr lang="ru-RU" sz="4000" dirty="0"/>
              <a:t>Подводка для глаз: </a:t>
            </a:r>
            <a:br>
              <a:rPr lang="ru-RU" sz="4000" dirty="0"/>
            </a:br>
            <a:r>
              <a:rPr lang="ru-RU" sz="4000" dirty="0"/>
              <a:t>какао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BFF456B-4A3D-4FE8-BEF9-C293B20EA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1731630"/>
            <a:ext cx="2592288" cy="3456384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BD7E0C-7FC5-41CB-94BD-D7D7CAA17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48" y="260648"/>
            <a:ext cx="3759882" cy="5013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D7F8AF-307E-4218-ADE8-99144CEEA25C}"/>
              </a:ext>
            </a:extLst>
          </p:cNvPr>
          <p:cNvSpPr txBox="1"/>
          <p:nvPr/>
        </p:nvSpPr>
        <p:spPr>
          <a:xfrm>
            <a:off x="346818" y="5188014"/>
            <a:ext cx="83082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Результат: </a:t>
            </a:r>
            <a:r>
              <a:rPr lang="ru-RU" dirty="0"/>
              <a:t>с самого начала ощущение липкости, а потом глаза привыкают </a:t>
            </a:r>
          </a:p>
          <a:p>
            <a:r>
              <a:rPr lang="ru-RU" dirty="0"/>
              <a:t>и всё становится лучше или совсем не чувствуешь подводку. Снимать подводку может быть больно, потому что в </a:t>
            </a:r>
            <a:r>
              <a:rPr lang="ru-RU" dirty="0" smtClean="0"/>
              <a:t> этом </a:t>
            </a:r>
            <a:r>
              <a:rPr lang="ru-RU" dirty="0" smtClean="0"/>
              <a:t>какао-порошке </a:t>
            </a:r>
            <a:r>
              <a:rPr lang="ru-RU" dirty="0" smtClean="0"/>
              <a:t>содержится </a:t>
            </a:r>
            <a:r>
              <a:rPr lang="ru-RU" dirty="0"/>
              <a:t>сахар, который как раз и прилипает. Вывод: нужно было пользоваться обычным какао-порошком.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346818" y="3573016"/>
            <a:ext cx="552774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Подводка для глаз: уголь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7E5BB02-489A-4E64-911C-D86FE9FC8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0491"/>
            <a:ext cx="4584070" cy="3438053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5829389-5D4E-4191-B425-91E2093FB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37" y="1340768"/>
            <a:ext cx="3865943" cy="5154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DD4BAF-688E-46EF-A2E7-F7A07732CFAF}"/>
              </a:ext>
            </a:extLst>
          </p:cNvPr>
          <p:cNvSpPr txBox="1"/>
          <p:nvPr/>
        </p:nvSpPr>
        <p:spPr>
          <a:xfrm>
            <a:off x="254712" y="5018031"/>
            <a:ext cx="45808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Наносится очень хорошо и никак </a:t>
            </a:r>
            <a:br>
              <a:rPr lang="ru-RU" dirty="0"/>
            </a:br>
            <a:r>
              <a:rPr lang="ru-RU" dirty="0"/>
              <a:t>не ощущается, пока что она мне нравится больше всех. Она отлично передаёт свой </a:t>
            </a:r>
            <a:r>
              <a:rPr lang="ru-RU" dirty="0" smtClean="0"/>
              <a:t>цвет (</a:t>
            </a:r>
            <a:r>
              <a:rPr lang="ru-RU" dirty="0"/>
              <a:t>чёрный), а ещё прекрасно смывается.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73689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648072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Подводка для глаз: миндаль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9B1B2DCE-125D-4925-A099-13A426B10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2271"/>
            <a:ext cx="3990390" cy="2992793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EA749BF-F89F-4289-9C67-DAF61AA1F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14" y="1012271"/>
            <a:ext cx="4662466" cy="3496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9F98A5-A7E0-4118-9C7E-241D6BB5B693}"/>
              </a:ext>
            </a:extLst>
          </p:cNvPr>
          <p:cNvSpPr txBox="1"/>
          <p:nvPr/>
        </p:nvSpPr>
        <p:spPr>
          <a:xfrm>
            <a:off x="0" y="4725144"/>
            <a:ext cx="8652182" cy="112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911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Наносится очень сложно, наверное, из-за маленького количества, так как сажу миндаля сложно получить в больших количествах. Иногда могут возникать комочки. Никак не ощущается на коже.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2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Готовим щёлок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77743"/>
              </p:ext>
            </p:extLst>
          </p:nvPr>
        </p:nvGraphicFramePr>
        <p:xfrm>
          <a:off x="457200" y="1988839"/>
          <a:ext cx="4042792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9660A8-68E9-4774-813C-8E8411F86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1196752"/>
            <a:ext cx="4045553" cy="5394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6D7AFC-6273-47BD-8E64-105F5AAD7296}"/>
              </a:ext>
            </a:extLst>
          </p:cNvPr>
          <p:cNvSpPr txBox="1"/>
          <p:nvPr/>
        </p:nvSpPr>
        <p:spPr>
          <a:xfrm>
            <a:off x="395536" y="5373215"/>
            <a:ext cx="4042792" cy="1217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Щелок получить удалось. Он действительно мылился, но меньше, чем мыло. Однако, помыть руки можно.</a:t>
            </a:r>
          </a:p>
        </p:txBody>
      </p:sp>
    </p:spTree>
    <p:extLst>
      <p:ext uri="{BB962C8B-B14F-4D97-AF65-F5344CB8AC3E}">
        <p14:creationId xmlns:p14="http://schemas.microsoft.com/office/powerpoint/2010/main" val="311472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2B92AA-8BB8-4BE1-825E-8294241D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A6B364-3F65-4ACC-A256-EAF6E835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Попробовав создать косметику самостоятельно, я могу сделать выводы о положительных и отрицательных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моментах.</a:t>
            </a:r>
            <a:endParaRPr lang="ru-RU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Положительные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создания в основном не очень сложен,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отличии от магазинной косметики натуральная получилась бюджетной;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186690" algn="just">
              <a:lnSpc>
                <a:spcPct val="115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Отрицательные: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варианты полученной косметики отличаются процессом нанесения и результатом, а значит нужно приноровиться в использовании,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малый срок хранения (около месяца).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56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Используемые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 err="1"/>
              <a:t>ru</a:t>
            </a:r>
            <a:r>
              <a:rPr lang="ru-RU" dirty="0"/>
              <a:t>.</a:t>
            </a:r>
            <a:r>
              <a:rPr lang="en-US" dirty="0" err="1"/>
              <a:t>wikihow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/сделать-подводку-для-глаз</a:t>
            </a:r>
          </a:p>
          <a:p>
            <a:r>
              <a:rPr lang="ru-RU" u="sng" dirty="0"/>
              <a:t>https://fishki.net/2564651-kak-navodili-krasotu-krestyjanki-na-rusi.html</a:t>
            </a:r>
            <a:endParaRPr lang="ru-RU" dirty="0"/>
          </a:p>
          <a:p>
            <a:r>
              <a:rPr lang="ru-RU" dirty="0"/>
              <a:t>http://tc-taganka.ru/тренды/история-косметики/</a:t>
            </a:r>
          </a:p>
          <a:p>
            <a:r>
              <a:rPr lang="ru-RU" u="sng" dirty="0"/>
              <a:t>https://cyrillitsa.ru/history/6140-sekrety-krasoty-russkix-zhenshhin.html</a:t>
            </a:r>
            <a:endParaRPr lang="ru-RU" dirty="0"/>
          </a:p>
          <a:p>
            <a:r>
              <a:rPr lang="ru-RU" u="sng" dirty="0"/>
              <a:t>http://www.kmkmuzey.ru/nackult/1366-zola#:~:text=Для%20этого%20необходимо%20взять%3A%20ёмкость%2C,слить.%20Это%20и%20есть%20щёлок</a:t>
            </a:r>
            <a:endParaRPr lang="ru-RU" dirty="0"/>
          </a:p>
          <a:p>
            <a:r>
              <a:rPr lang="ru-RU" dirty="0"/>
              <a:t>https://www.liveinternet.ru/users/4205298/post460250553/ (щелок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33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21" y="428604"/>
            <a:ext cx="8229600" cy="11430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47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</a:rPr>
              <a:t>Изучение возможности создания косметических средств в домашних условиях.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37232" y="334600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4714884"/>
            <a:ext cx="8229600" cy="15470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том, какой косметикой пользовались до появления магазинной косметики;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опрос среди школьниц о пользовании декоративной косметикой;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попробовать сделать декоративную косметику самостоятельно.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88929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декоративной косметики: Египет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BB7DF3C-38D2-43F9-9F6A-5915E4BB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3017"/>
            <a:ext cx="6012160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CC84ADF-3291-4DD6-8066-584D22E8C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40" y="4581128"/>
            <a:ext cx="5325760" cy="2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48"/>
            <a:ext cx="8229600" cy="13856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История декоративной косметики: Древняя Русь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16CBA37-2F1D-4F8A-9D91-CA8E5AF3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7" y="1881544"/>
            <a:ext cx="4817894" cy="33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ECF78714-6979-4F1F-AB73-E0548522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51" y="3140968"/>
            <a:ext cx="3115544" cy="30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D276F1C-365B-4513-BCCD-F0D5663AA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66" y="1847087"/>
            <a:ext cx="4782312" cy="313449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F39A0D1-FD49-46CC-B2D8-B66FDA584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4" y="820861"/>
            <a:ext cx="3268922" cy="52162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94B53DD-6879-4A4A-9D31-A2E3D606E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14" y="4981581"/>
            <a:ext cx="3135964" cy="173927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B888DEAC-34E6-4BF5-9451-746979352C14}"/>
              </a:ext>
            </a:extLst>
          </p:cNvPr>
          <p:cNvSpPr txBox="1">
            <a:spLocks/>
          </p:cNvSpPr>
          <p:nvPr/>
        </p:nvSpPr>
        <p:spPr>
          <a:xfrm>
            <a:off x="3707904" y="820862"/>
            <a:ext cx="4978896" cy="1026226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Выставка </a:t>
            </a:r>
          </a:p>
          <a:p>
            <a:r>
              <a:rPr lang="ru-RU" dirty="0"/>
              <a:t>в Париже 1867 г.</a:t>
            </a:r>
          </a:p>
        </p:txBody>
      </p:sp>
    </p:spTree>
    <p:extLst>
      <p:ext uri="{BB962C8B-B14F-4D97-AF65-F5344CB8AC3E}">
        <p14:creationId xmlns:p14="http://schemas.microsoft.com/office/powerpoint/2010/main" val="247659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1B32A3-14C6-476B-B289-7EE6697E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F054F0-49EA-4BB8-A264-1B62081C0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Пользуетесь ли вы декоративной косметикой?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да;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нет;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Если ваш ответ «А», уточните как часто вы пользуетесь декоративной косметикой?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Каждый день.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Когда не хожу в школу (выходные, каникулы).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Только по праздникам.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0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3312368" cy="1152128"/>
          </a:xfrm>
        </p:spPr>
        <p:txBody>
          <a:bodyPr/>
          <a:lstStyle/>
          <a:p>
            <a:pPr algn="ctr"/>
            <a:r>
              <a:rPr lang="ru-RU" dirty="0"/>
              <a:t>1 класс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BED5786-43CF-468A-A5DD-73FBF435C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752201"/>
              </p:ext>
            </p:extLst>
          </p:nvPr>
        </p:nvGraphicFramePr>
        <p:xfrm>
          <a:off x="-16202" y="1268760"/>
          <a:ext cx="271599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4C57C5FE-257E-4819-AB66-E4F136655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494505"/>
              </p:ext>
            </p:extLst>
          </p:nvPr>
        </p:nvGraphicFramePr>
        <p:xfrm>
          <a:off x="2339752" y="1268760"/>
          <a:ext cx="244827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467EA5C4-26C5-427C-960E-586330AA3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48067"/>
              </p:ext>
            </p:extLst>
          </p:nvPr>
        </p:nvGraphicFramePr>
        <p:xfrm>
          <a:off x="4572000" y="1268760"/>
          <a:ext cx="244827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488809" y="116632"/>
            <a:ext cx="3312368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2 класс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3AB4B00-17BD-4AF5-AF50-5AAEA8C28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589337"/>
              </p:ext>
            </p:extLst>
          </p:nvPr>
        </p:nvGraphicFramePr>
        <p:xfrm>
          <a:off x="6948264" y="1124744"/>
          <a:ext cx="2195736" cy="201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CD43A720-6CAC-4F24-8B86-234E23C6F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262144"/>
              </p:ext>
            </p:extLst>
          </p:nvPr>
        </p:nvGraphicFramePr>
        <p:xfrm>
          <a:off x="-23652" y="4653136"/>
          <a:ext cx="293946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3140968"/>
            <a:ext cx="3312368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3 класс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16016" y="3140968"/>
            <a:ext cx="3312368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4 класс</a:t>
            </a:r>
            <a:endParaRPr lang="ru-RU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35B2199-1061-4D5B-888F-1C6A1159E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828615"/>
              </p:ext>
            </p:extLst>
          </p:nvPr>
        </p:nvGraphicFramePr>
        <p:xfrm>
          <a:off x="2555776" y="4653136"/>
          <a:ext cx="2459455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5C541A0D-2E1A-40EA-B0F3-DF199AA92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542010"/>
              </p:ext>
            </p:extLst>
          </p:nvPr>
        </p:nvGraphicFramePr>
        <p:xfrm>
          <a:off x="4774108" y="4325875"/>
          <a:ext cx="24278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E327EAA2-D551-407E-B09A-FA03CDB43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864240"/>
              </p:ext>
            </p:extLst>
          </p:nvPr>
        </p:nvGraphicFramePr>
        <p:xfrm>
          <a:off x="6805159" y="4869160"/>
          <a:ext cx="2315439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F4CBCE-EA5E-48DC-83C2-09627A76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80928"/>
            <a:ext cx="2880320" cy="1152128"/>
          </a:xfrm>
        </p:spPr>
        <p:txBody>
          <a:bodyPr/>
          <a:lstStyle/>
          <a:p>
            <a:pPr algn="ctr"/>
            <a:r>
              <a:rPr lang="ru-RU" dirty="0" smtClean="0"/>
              <a:t>10 класс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C25DEBEA-9753-4727-91FA-1CDDB6A08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501447"/>
              </p:ext>
            </p:extLst>
          </p:nvPr>
        </p:nvGraphicFramePr>
        <p:xfrm>
          <a:off x="-180527" y="980729"/>
          <a:ext cx="26642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4E4BCFFB-030D-4314-9401-D6CA308573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046758"/>
              </p:ext>
            </p:extLst>
          </p:nvPr>
        </p:nvGraphicFramePr>
        <p:xfrm>
          <a:off x="2123728" y="1124744"/>
          <a:ext cx="2533410" cy="188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2F4CBCE-EA5E-48DC-83C2-09627A76BDAD}"/>
              </a:ext>
            </a:extLst>
          </p:cNvPr>
          <p:cNvSpPr txBox="1">
            <a:spLocks/>
          </p:cNvSpPr>
          <p:nvPr/>
        </p:nvSpPr>
        <p:spPr>
          <a:xfrm>
            <a:off x="5436096" y="125016"/>
            <a:ext cx="2880320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8 класс</a:t>
            </a: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90EDBCB5-D182-4007-A98F-43FA0A6E8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668095"/>
              </p:ext>
            </p:extLst>
          </p:nvPr>
        </p:nvGraphicFramePr>
        <p:xfrm>
          <a:off x="4788024" y="1277144"/>
          <a:ext cx="237626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2F2DBEEA-781C-49CE-BAAE-F91CA6859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519617"/>
              </p:ext>
            </p:extLst>
          </p:nvPr>
        </p:nvGraphicFramePr>
        <p:xfrm>
          <a:off x="6876256" y="1277144"/>
          <a:ext cx="2383507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2F4CBCE-EA5E-48DC-83C2-09627A76BDAD}"/>
              </a:ext>
            </a:extLst>
          </p:cNvPr>
          <p:cNvSpPr txBox="1">
            <a:spLocks/>
          </p:cNvSpPr>
          <p:nvPr/>
        </p:nvSpPr>
        <p:spPr>
          <a:xfrm>
            <a:off x="1051992" y="125016"/>
            <a:ext cx="2880320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5 класс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2F4CBCE-EA5E-48DC-83C2-09627A76BDAD}"/>
              </a:ext>
            </a:extLst>
          </p:cNvPr>
          <p:cNvSpPr txBox="1">
            <a:spLocks/>
          </p:cNvSpPr>
          <p:nvPr/>
        </p:nvSpPr>
        <p:spPr>
          <a:xfrm>
            <a:off x="4932040" y="2780928"/>
            <a:ext cx="2880320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11 класс</a:t>
            </a:r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0D8A01E0-9CC4-4BE8-BF64-7A22931C8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26175"/>
              </p:ext>
            </p:extLst>
          </p:nvPr>
        </p:nvGraphicFramePr>
        <p:xfrm>
          <a:off x="0" y="3933056"/>
          <a:ext cx="2771800" cy="181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20CB2A5F-5453-4AE5-AC4E-859425951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067446"/>
              </p:ext>
            </p:extLst>
          </p:nvPr>
        </p:nvGraphicFramePr>
        <p:xfrm>
          <a:off x="2492152" y="4293096"/>
          <a:ext cx="2592288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73E1B131-7F7B-4412-9C88-556078F7F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209799"/>
              </p:ext>
            </p:extLst>
          </p:nvPr>
        </p:nvGraphicFramePr>
        <p:xfrm>
          <a:off x="4990918" y="3933056"/>
          <a:ext cx="237626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0841E344-2247-44EE-9BEA-0C122B4A9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522258"/>
              </p:ext>
            </p:extLst>
          </p:nvPr>
        </p:nvGraphicFramePr>
        <p:xfrm>
          <a:off x="6588224" y="4509120"/>
          <a:ext cx="25557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371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</TotalTime>
  <Words>486</Words>
  <Application>Microsoft Office PowerPoint</Application>
  <PresentationFormat>Экран (4:3)</PresentationFormat>
  <Paragraphs>81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бюджетное общеобразовательное учреждение  Петрозаводского городского округа «Средняя общеобразовательная школа №10  с углублённым изучением предметов гуманитарного профиля имени А. С. Пушкина» </vt:lpstr>
      <vt:lpstr>Цель:</vt:lpstr>
      <vt:lpstr>ЗАДАЧИ:</vt:lpstr>
      <vt:lpstr>История декоративной косметики: Египет </vt:lpstr>
      <vt:lpstr>  История декоративной косметики: Древняя Русь </vt:lpstr>
      <vt:lpstr>Презентация PowerPoint</vt:lpstr>
      <vt:lpstr>Вопросы </vt:lpstr>
      <vt:lpstr>1 класс</vt:lpstr>
      <vt:lpstr>10 класс</vt:lpstr>
      <vt:lpstr>Подводка для глаз:  какао</vt:lpstr>
      <vt:lpstr>Подводка для глаз: уголь</vt:lpstr>
      <vt:lpstr>Подводка для глаз: миндаль</vt:lpstr>
      <vt:lpstr>Готовим щёлок</vt:lpstr>
      <vt:lpstr>Результаты</vt:lpstr>
      <vt:lpstr>Используемые источники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</dc:title>
  <dc:creator>Lena</dc:creator>
  <cp:lastModifiedBy>proekt_1</cp:lastModifiedBy>
  <cp:revision>65</cp:revision>
  <dcterms:created xsi:type="dcterms:W3CDTF">2017-10-28T17:54:28Z</dcterms:created>
  <dcterms:modified xsi:type="dcterms:W3CDTF">2023-02-07T12:33:03Z</dcterms:modified>
</cp:coreProperties>
</file>